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theus Lira de S." initials="MLdS" lastIdx="1" clrIdx="0">
    <p:extLst>
      <p:ext uri="{19B8F6BF-5375-455C-9EA6-DF929625EA0E}">
        <p15:presenceInfo xmlns:p15="http://schemas.microsoft.com/office/powerpoint/2012/main" userId="65d4f74552c41dd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100" d="100"/>
          <a:sy n="100" d="100"/>
        </p:scale>
        <p:origin x="1896" y="4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07-16T18:04:33.649" idx="1">
    <p:pos x="10" y="10"/>
    <p:text/>
    <p:extLst>
      <p:ext uri="{C676402C-5697-4E1C-873F-D02D1690AC5C}">
        <p15:threadingInfo xmlns:p15="http://schemas.microsoft.com/office/powerpoint/2012/main" timeZoneBias="240"/>
      </p:ext>
    </p:extLst>
  </p:cm>
</p:cmLst>
</file>

<file path=ppt/media/image1.jpg>
</file>

<file path=ppt/media/image2.jp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A12B-8538-4F38-B13D-A6870E1EB9C2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67954-4411-446E-9529-B3EA737CB5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28012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A12B-8538-4F38-B13D-A6870E1EB9C2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67954-4411-446E-9529-B3EA737CB5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55828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A12B-8538-4F38-B13D-A6870E1EB9C2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67954-4411-446E-9529-B3EA737CB5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30855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A12B-8538-4F38-B13D-A6870E1EB9C2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67954-4411-446E-9529-B3EA737CB5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0022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A12B-8538-4F38-B13D-A6870E1EB9C2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67954-4411-446E-9529-B3EA737CB5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15758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A12B-8538-4F38-B13D-A6870E1EB9C2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67954-4411-446E-9529-B3EA737CB5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397138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A12B-8538-4F38-B13D-A6870E1EB9C2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67954-4411-446E-9529-B3EA737CB5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3678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A12B-8538-4F38-B13D-A6870E1EB9C2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67954-4411-446E-9529-B3EA737CB5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90367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A12B-8538-4F38-B13D-A6870E1EB9C2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67954-4411-446E-9529-B3EA737CB5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98747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A12B-8538-4F38-B13D-A6870E1EB9C2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67954-4411-446E-9529-B3EA737CB5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92578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E9A12B-8538-4F38-B13D-A6870E1EB9C2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867954-4411-446E-9529-B3EA737CB5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09211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000" t="-1000" r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E9A12B-8538-4F38-B13D-A6870E1EB9C2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867954-4411-446E-9529-B3EA737CB5C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4748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t="-1000" r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áfico 3">
            <a:extLst>
              <a:ext uri="{FF2B5EF4-FFF2-40B4-BE49-F238E27FC236}">
                <a16:creationId xmlns:a16="http://schemas.microsoft.com/office/drawing/2014/main" id="{215AF644-E9E6-4002-AE63-09DE52C7BA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414378" y="966458"/>
            <a:ext cx="2315244" cy="2462542"/>
          </a:xfrm>
          <a:prstGeom prst="rect">
            <a:avLst/>
          </a:prstGeom>
        </p:spPr>
      </p:pic>
      <p:grpSp>
        <p:nvGrpSpPr>
          <p:cNvPr id="10" name="Agrupar 9">
            <a:extLst>
              <a:ext uri="{FF2B5EF4-FFF2-40B4-BE49-F238E27FC236}">
                <a16:creationId xmlns:a16="http://schemas.microsoft.com/office/drawing/2014/main" id="{DD1DCF60-4CCC-4B23-9ABA-A75A76162C9D}"/>
              </a:ext>
            </a:extLst>
          </p:cNvPr>
          <p:cNvGrpSpPr/>
          <p:nvPr/>
        </p:nvGrpSpPr>
        <p:grpSpPr>
          <a:xfrm>
            <a:off x="2867967" y="3984832"/>
            <a:ext cx="3408065" cy="688079"/>
            <a:chOff x="3088287" y="3984832"/>
            <a:chExt cx="3408065" cy="688079"/>
          </a:xfrm>
        </p:grpSpPr>
        <p:pic>
          <p:nvPicPr>
            <p:cNvPr id="5" name="Gráfico 4">
              <a:extLst>
                <a:ext uri="{FF2B5EF4-FFF2-40B4-BE49-F238E27FC236}">
                  <a16:creationId xmlns:a16="http://schemas.microsoft.com/office/drawing/2014/main" id="{16C96D0D-4930-4C26-A9AC-77EE79AF0BA5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088287" y="4020729"/>
              <a:ext cx="652182" cy="652182"/>
            </a:xfrm>
            <a:prstGeom prst="rect">
              <a:avLst/>
            </a:prstGeom>
          </p:spPr>
        </p:pic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4CFBDB6B-CAE4-4CBE-9C19-0965CDAFAB86}"/>
                </a:ext>
              </a:extLst>
            </p:cNvPr>
            <p:cNvSpPr/>
            <p:nvPr/>
          </p:nvSpPr>
          <p:spPr>
            <a:xfrm>
              <a:off x="3740469" y="3984832"/>
              <a:ext cx="2755883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t-BR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</a:rPr>
                <a:t>@_</a:t>
              </a:r>
              <a:r>
                <a:rPr lang="pt-BR" sz="3600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</a:rPr>
                <a:t>melflavia</a:t>
              </a:r>
              <a:endPara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" panose="020B0503030101060003" pitchFamily="34" charset="0"/>
              </a:endParaRPr>
            </a:p>
          </p:txBody>
        </p:sp>
      </p:grpSp>
      <p:grpSp>
        <p:nvGrpSpPr>
          <p:cNvPr id="9" name="Agrupar 8">
            <a:extLst>
              <a:ext uri="{FF2B5EF4-FFF2-40B4-BE49-F238E27FC236}">
                <a16:creationId xmlns:a16="http://schemas.microsoft.com/office/drawing/2014/main" id="{BBE1AF87-7B2A-4BF5-B132-0B441F010605}"/>
              </a:ext>
            </a:extLst>
          </p:cNvPr>
          <p:cNvGrpSpPr/>
          <p:nvPr/>
        </p:nvGrpSpPr>
        <p:grpSpPr>
          <a:xfrm>
            <a:off x="3635973" y="4774712"/>
            <a:ext cx="1872054" cy="668589"/>
            <a:chOff x="3088287" y="4774712"/>
            <a:chExt cx="1872054" cy="668589"/>
          </a:xfrm>
        </p:grpSpPr>
        <p:pic>
          <p:nvPicPr>
            <p:cNvPr id="6" name="Gráfico 5">
              <a:extLst>
                <a:ext uri="{FF2B5EF4-FFF2-40B4-BE49-F238E27FC236}">
                  <a16:creationId xmlns:a16="http://schemas.microsoft.com/office/drawing/2014/main" id="{A39CCA0B-4FD9-4B1D-96B1-FA92A9736BA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088287" y="4774712"/>
              <a:ext cx="668589" cy="668589"/>
            </a:xfrm>
            <a:prstGeom prst="rect">
              <a:avLst/>
            </a:prstGeom>
          </p:spPr>
        </p:pic>
        <p:sp>
          <p:nvSpPr>
            <p:cNvPr id="8" name="Retângulo 7">
              <a:extLst>
                <a:ext uri="{FF2B5EF4-FFF2-40B4-BE49-F238E27FC236}">
                  <a16:creationId xmlns:a16="http://schemas.microsoft.com/office/drawing/2014/main" id="{1025FFC6-6D1B-476B-9431-0D742EB5C696}"/>
                </a:ext>
              </a:extLst>
            </p:cNvPr>
            <p:cNvSpPr/>
            <p:nvPr/>
          </p:nvSpPr>
          <p:spPr>
            <a:xfrm>
              <a:off x="3789828" y="4796970"/>
              <a:ext cx="1170513" cy="6463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t-BR" sz="36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Raleway" panose="020B0503030101060003" pitchFamily="34" charset="0"/>
                </a:rPr>
                <a:t>M&amp;F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86575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t="-1000" r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8E5E848F-7D98-4ADB-9520-27EB08C23DDF}"/>
              </a:ext>
            </a:extLst>
          </p:cNvPr>
          <p:cNvSpPr txBox="1"/>
          <p:nvPr/>
        </p:nvSpPr>
        <p:spPr>
          <a:xfrm>
            <a:off x="2734798" y="1743075"/>
            <a:ext cx="3674404" cy="193899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pt-BR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Black" panose="020B0A03030101060003" pitchFamily="34" charset="0"/>
              </a:rPr>
              <a:t>SANTO</a:t>
            </a:r>
          </a:p>
          <a:p>
            <a:pPr algn="ctr"/>
            <a:r>
              <a:rPr lang="pt-BR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Black" panose="020B0A03030101060003" pitchFamily="34" charset="0"/>
              </a:rPr>
              <a:t>ESPÍRITO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96411AE-847A-436E-9884-3FBF3EA735C5}"/>
              </a:ext>
            </a:extLst>
          </p:cNvPr>
          <p:cNvSpPr txBox="1"/>
          <p:nvPr/>
        </p:nvSpPr>
        <p:spPr>
          <a:xfrm>
            <a:off x="2610565" y="4143375"/>
            <a:ext cx="3922869" cy="36933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pt-BR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SemiBold" panose="020B0703030101060003" pitchFamily="34" charset="0"/>
              </a:rPr>
              <a:t>PAULO CÉSAR BARUK</a:t>
            </a:r>
          </a:p>
        </p:txBody>
      </p:sp>
    </p:spTree>
    <p:extLst>
      <p:ext uri="{BB962C8B-B14F-4D97-AF65-F5344CB8AC3E}">
        <p14:creationId xmlns:p14="http://schemas.microsoft.com/office/powerpoint/2010/main" val="40979373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168DFFD-6641-4039-8B8A-D5346D9B7DDB}"/>
              </a:ext>
            </a:extLst>
          </p:cNvPr>
          <p:cNvSpPr txBox="1"/>
          <p:nvPr/>
        </p:nvSpPr>
        <p:spPr>
          <a:xfrm>
            <a:off x="1687361" y="1128594"/>
            <a:ext cx="5769278" cy="460081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Medium" panose="020B0603030101060003" pitchFamily="34" charset="0"/>
              </a:rPr>
              <a:t>Não há nada igual</a:t>
            </a:r>
            <a:br>
              <a:rPr lang="pt-BR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Medium" panose="020B0603030101060003" pitchFamily="34" charset="0"/>
              </a:rPr>
            </a:br>
            <a:r>
              <a:rPr lang="pt-BR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Medium" panose="020B0603030101060003" pitchFamily="34" charset="0"/>
              </a:rPr>
              <a:t>Não há nada melhor</a:t>
            </a:r>
            <a:br>
              <a:rPr lang="pt-BR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Medium" panose="020B0603030101060003" pitchFamily="34" charset="0"/>
              </a:rPr>
            </a:br>
            <a:r>
              <a:rPr lang="pt-BR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Medium" panose="020B0603030101060003" pitchFamily="34" charset="0"/>
              </a:rPr>
              <a:t>A que se compara à esperança viva</a:t>
            </a:r>
            <a:br>
              <a:rPr lang="pt-BR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Medium" panose="020B0603030101060003" pitchFamily="34" charset="0"/>
              </a:rPr>
            </a:br>
            <a:r>
              <a:rPr lang="pt-BR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Medium" panose="020B0603030101060003" pitchFamily="34" charset="0"/>
              </a:rPr>
              <a:t>Tua presença</a:t>
            </a:r>
          </a:p>
        </p:txBody>
      </p:sp>
    </p:spTree>
    <p:extLst>
      <p:ext uri="{BB962C8B-B14F-4D97-AF65-F5344CB8AC3E}">
        <p14:creationId xmlns:p14="http://schemas.microsoft.com/office/powerpoint/2010/main" val="2286427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168DFFD-6641-4039-8B8A-D5346D9B7DDB}"/>
              </a:ext>
            </a:extLst>
          </p:cNvPr>
          <p:cNvSpPr txBox="1"/>
          <p:nvPr/>
        </p:nvSpPr>
        <p:spPr>
          <a:xfrm>
            <a:off x="1687361" y="1128594"/>
            <a:ext cx="5769278" cy="4600811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Medium" panose="020B0603030101060003" pitchFamily="34" charset="0"/>
              </a:rPr>
              <a:t>Eu provei e vi</a:t>
            </a:r>
          </a:p>
          <a:p>
            <a:pPr algn="ctr">
              <a:lnSpc>
                <a:spcPct val="150000"/>
              </a:lnSpc>
            </a:pPr>
            <a:r>
              <a:rPr lang="pt-BR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Medium" panose="020B0603030101060003" pitchFamily="34" charset="0"/>
              </a:rPr>
              <a:t>O mais doce amor</a:t>
            </a:r>
          </a:p>
          <a:p>
            <a:pPr algn="ctr">
              <a:lnSpc>
                <a:spcPct val="150000"/>
              </a:lnSpc>
            </a:pPr>
            <a:r>
              <a:rPr lang="pt-BR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Medium" panose="020B0603030101060003" pitchFamily="34" charset="0"/>
              </a:rPr>
              <a:t>Que liberta o meu ser</a:t>
            </a:r>
          </a:p>
          <a:p>
            <a:pPr algn="ctr">
              <a:lnSpc>
                <a:spcPct val="150000"/>
              </a:lnSpc>
            </a:pPr>
            <a:r>
              <a:rPr lang="pt-BR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Medium" panose="020B0603030101060003" pitchFamily="34" charset="0"/>
              </a:rPr>
              <a:t>E a vergonha desfaz</a:t>
            </a:r>
          </a:p>
          <a:p>
            <a:pPr algn="ctr">
              <a:lnSpc>
                <a:spcPct val="150000"/>
              </a:lnSpc>
            </a:pPr>
            <a:r>
              <a:rPr lang="pt-BR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Medium" panose="020B0603030101060003" pitchFamily="34" charset="0"/>
              </a:rPr>
              <a:t>Tua presença</a:t>
            </a:r>
          </a:p>
        </p:txBody>
      </p:sp>
    </p:spTree>
    <p:extLst>
      <p:ext uri="{BB962C8B-B14F-4D97-AF65-F5344CB8AC3E}">
        <p14:creationId xmlns:p14="http://schemas.microsoft.com/office/powerpoint/2010/main" val="19682212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168DFFD-6641-4039-8B8A-D5346D9B7DDB}"/>
              </a:ext>
            </a:extLst>
          </p:cNvPr>
          <p:cNvSpPr txBox="1"/>
          <p:nvPr/>
        </p:nvSpPr>
        <p:spPr>
          <a:xfrm>
            <a:off x="495300" y="1128594"/>
            <a:ext cx="8153400" cy="414998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Medium" panose="020B0603030101060003" pitchFamily="34" charset="0"/>
              </a:rPr>
              <a:t>Santo espírito, és bem-vindo aqui</a:t>
            </a:r>
          </a:p>
          <a:p>
            <a:pPr algn="ctr">
              <a:lnSpc>
                <a:spcPct val="150000"/>
              </a:lnSpc>
            </a:pPr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Medium" panose="020B0603030101060003" pitchFamily="34" charset="0"/>
              </a:rPr>
              <a:t>Vem inundar, encher esse lugar</a:t>
            </a:r>
          </a:p>
          <a:p>
            <a:pPr algn="ctr">
              <a:lnSpc>
                <a:spcPct val="150000"/>
              </a:lnSpc>
            </a:pPr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Medium" panose="020B0603030101060003" pitchFamily="34" charset="0"/>
              </a:rPr>
              <a:t>É o desejo do meu coração</a:t>
            </a:r>
          </a:p>
          <a:p>
            <a:pPr algn="ctr">
              <a:lnSpc>
                <a:spcPct val="150000"/>
              </a:lnSpc>
            </a:pPr>
            <a:r>
              <a:rPr lang="pt-BR" sz="3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Medium" panose="020B0603030101060003" pitchFamily="34" charset="0"/>
              </a:rPr>
              <a:t>Sermos inundados por tua glória, Senhor</a:t>
            </a:r>
          </a:p>
        </p:txBody>
      </p:sp>
    </p:spTree>
    <p:extLst>
      <p:ext uri="{BB962C8B-B14F-4D97-AF65-F5344CB8AC3E}">
        <p14:creationId xmlns:p14="http://schemas.microsoft.com/office/powerpoint/2010/main" val="3013625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0168DFFD-6641-4039-8B8A-D5346D9B7DDB}"/>
              </a:ext>
            </a:extLst>
          </p:cNvPr>
          <p:cNvSpPr txBox="1"/>
          <p:nvPr/>
        </p:nvSpPr>
        <p:spPr>
          <a:xfrm>
            <a:off x="1123950" y="1590259"/>
            <a:ext cx="6896100" cy="3677482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Medium" panose="020B0603030101060003" pitchFamily="34" charset="0"/>
              </a:rPr>
              <a:t>Vamos provar quão real é Tua presença</a:t>
            </a:r>
          </a:p>
          <a:p>
            <a:pPr algn="ctr">
              <a:lnSpc>
                <a:spcPct val="150000"/>
              </a:lnSpc>
            </a:pPr>
            <a:r>
              <a:rPr lang="pt-BR" sz="4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Raleway Medium" panose="020B0603030101060003" pitchFamily="34" charset="0"/>
              </a:rPr>
              <a:t>Vamos provar a Tua glória e bondade</a:t>
            </a:r>
          </a:p>
        </p:txBody>
      </p:sp>
    </p:spTree>
    <p:extLst>
      <p:ext uri="{BB962C8B-B14F-4D97-AF65-F5344CB8AC3E}">
        <p14:creationId xmlns:p14="http://schemas.microsoft.com/office/powerpoint/2010/main" val="2461734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121</TotalTime>
  <Words>72</Words>
  <Application>Microsoft Office PowerPoint</Application>
  <PresentationFormat>Apresentação na tela (4:3)</PresentationFormat>
  <Paragraphs>17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4" baseType="lpstr">
      <vt:lpstr>Arial</vt:lpstr>
      <vt:lpstr>Calibri</vt:lpstr>
      <vt:lpstr>Calibri Light</vt:lpstr>
      <vt:lpstr>Raleway</vt:lpstr>
      <vt:lpstr>Raleway Black</vt:lpstr>
      <vt:lpstr>Raleway Medium</vt:lpstr>
      <vt:lpstr>Raleway SemiBold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Matheus Lira de S.</dc:creator>
  <cp:lastModifiedBy>Matheus Lira de S.</cp:lastModifiedBy>
  <cp:revision>3</cp:revision>
  <dcterms:created xsi:type="dcterms:W3CDTF">2018-07-16T20:08:37Z</dcterms:created>
  <dcterms:modified xsi:type="dcterms:W3CDTF">2018-07-16T22:10:12Z</dcterms:modified>
</cp:coreProperties>
</file>

<file path=docProps/thumbnail.jpeg>
</file>